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9" r:id="rId5"/>
    <p:sldId id="263" r:id="rId6"/>
    <p:sldId id="264" r:id="rId7"/>
    <p:sldId id="276" r:id="rId8"/>
    <p:sldId id="277" r:id="rId9"/>
    <p:sldId id="278" r:id="rId10"/>
    <p:sldId id="279" r:id="rId11"/>
    <p:sldId id="280" r:id="rId12"/>
    <p:sldId id="265" r:id="rId13"/>
    <p:sldId id="281" r:id="rId14"/>
    <p:sldId id="282" r:id="rId15"/>
    <p:sldId id="269" r:id="rId16"/>
    <p:sldId id="268" r:id="rId17"/>
    <p:sldId id="272" r:id="rId18"/>
    <p:sldId id="270" r:id="rId19"/>
    <p:sldId id="271" r:id="rId20"/>
    <p:sldId id="267" r:id="rId21"/>
    <p:sldId id="273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142" autoAdjust="0"/>
    <p:restoredTop sz="94660" autoAdjust="0"/>
  </p:normalViewPr>
  <p:slideViewPr>
    <p:cSldViewPr>
      <p:cViewPr varScale="1">
        <p:scale>
          <a:sx n="100" d="100"/>
          <a:sy n="100" d="100"/>
        </p:scale>
        <p:origin x="-108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8F971-B652-4861-9C1A-7F4FC0CB2F71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7E044-090A-44A5-B7D1-7B8ED1996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7200E-1A81-4118-9F1D-2997FF94996B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57653-5439-443D-AB0C-40053BA94C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B10A6-B74D-4BA9-953E-AF4C7E40F0F4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152C0-5E9E-42B5-A47B-15D8003DD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139AC-0CB0-4ECF-ADAA-F3385C69EB4F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2BE6F-B70E-4E95-AF54-C243F042A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9A5A4-6300-46B5-84D8-FEBC4A35F9F2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7D1B5-84C4-4DEF-AE5F-A5264D25BC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CE76B-CC03-4AD6-A287-BA4B19840C67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D25-D10D-49FC-9035-C5A3538DE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E8CDF-5D2A-46DF-8B68-E65043F4E65E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44AE-2F49-42D8-9BC8-E90E47787F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F2EBD-9099-40DC-965F-FACF7DD51D2B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CC226-21BF-4238-8C72-D7EA3C077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0A0D4-73F6-44B0-82A8-6915B06EC398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31480-156D-47B6-9E6D-060DDAC9F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1A693-D278-48FE-A1FA-810EEBE6C07F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E2A7D-BCE7-49D7-B1DC-FA609883F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FF4BA-38BF-4F02-AC6D-DA681B230772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0DA3C-D8FA-4E1D-BC02-D765F7AF5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89A436-3E7E-44F0-8425-EBD4834D4AA1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E1764F-A052-4DC2-A6B2-5233D33DF2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Box 3"/>
          <p:cNvSpPr txBox="1">
            <a:spLocks noChangeArrowheads="1"/>
          </p:cNvSpPr>
          <p:nvPr/>
        </p:nvSpPr>
        <p:spPr bwMode="auto">
          <a:xfrm rot="10545400" flipV="1">
            <a:off x="3529013" y="5210175"/>
            <a:ext cx="8813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chemeClr val="bg1"/>
                </a:solidFill>
                <a:latin typeface="Calibri" pitchFamily="34" charset="0"/>
              </a:rPr>
              <a:t>СОЧИ В ГОДЫ ВЕЛИКОЙ ОТЕЧЕСТВЕННОЙ ВОЙНЫ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692150"/>
            <a:ext cx="2808287" cy="3627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12292" name="Прямоугольник 1"/>
          <p:cNvSpPr>
            <a:spLocks noChangeArrowheads="1"/>
          </p:cNvSpPr>
          <p:nvPr/>
        </p:nvSpPr>
        <p:spPr bwMode="auto">
          <a:xfrm>
            <a:off x="3779838" y="476250"/>
            <a:ext cx="4572000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Arial Black" pitchFamily="34" charset="0"/>
                <a:ea typeface="Arial Unicode MS" pitchFamily="34" charset="-128"/>
                <a:cs typeface="Aharoni" pitchFamily="2" charset="-79"/>
              </a:rPr>
              <a:t>Михаил Сафронович Маляренко </a:t>
            </a:r>
            <a:r>
              <a:rPr lang="ru-RU" sz="2000" b="1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(1918—1985) — красноармеец Рабоче-крестьянской Красной Армии, участник Великой Отечественной войны, Герой Советского Союза (1946).</a:t>
            </a:r>
          </a:p>
          <a:p>
            <a:r>
              <a:rPr lang="ru-RU" sz="2000" b="1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Указом Президиума Верховного Совета СССР от 15 мая 1946 года за «мужество, отвагу и героизм, проявленные в борьбе с немецкими захватчиками» красноармеец Михаил Маляренко был удостоен высокого звания Героя Советского Союза с вручением ордена Ленина и медали «Золотая Звезда» за номером 8981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рямоугольник 1"/>
          <p:cNvSpPr>
            <a:spLocks noChangeArrowheads="1"/>
          </p:cNvSpPr>
          <p:nvPr/>
        </p:nvSpPr>
        <p:spPr bwMode="auto">
          <a:xfrm>
            <a:off x="3906838" y="115888"/>
            <a:ext cx="5057775" cy="587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Arial Black" pitchFamily="34" charset="0"/>
              </a:rPr>
              <a:t>Дави́д Миса́кович Языджа́н</a:t>
            </a:r>
            <a:r>
              <a:rPr lang="ru-RU" sz="2000">
                <a:latin typeface="Calibri" pitchFamily="34" charset="0"/>
              </a:rPr>
              <a:t>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(2 мая 1915 — 23 июля 1988) — участник Великой Отечественной войны, командир танка 92-го инженерно-танкового полка 5-й ударной армии 1-го Белорусского фронта, Герой Советского Союза.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Указом Президиума Верховного Совета СССР от 31 мая 1945 года за образцовое выполнение боевых заданий командования на фронте борьбы с немецко-фашистскими захватчиками и проявленные при этом мужество и героизм младшему лейтенанту Языджану Давиду Мисаковичу присвоено звание Героя Советского Союза с вручением ордена Ленина (№ 52206) и медали «Золотая Звезда» (№ 7677).</a:t>
            </a:r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47675"/>
            <a:ext cx="3240088" cy="394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60350"/>
            <a:ext cx="864235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75"/>
            <a:ext cx="9177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33375"/>
            <a:ext cx="8569325" cy="6191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Овал 1"/>
          <p:cNvSpPr/>
          <p:nvPr/>
        </p:nvSpPr>
        <p:spPr>
          <a:xfrm>
            <a:off x="7451725" y="6237288"/>
            <a:ext cx="136842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" y="333375"/>
            <a:ext cx="8424863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8501063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5925" y="328613"/>
            <a:ext cx="5738813" cy="619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60350"/>
            <a:ext cx="849630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849630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60350"/>
            <a:ext cx="849630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8" y="0"/>
            <a:ext cx="912971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Прямоугольник 1"/>
          <p:cNvSpPr/>
          <p:nvPr/>
        </p:nvSpPr>
        <p:spPr>
          <a:xfrm>
            <a:off x="14288" y="6453188"/>
            <a:ext cx="2325687" cy="4048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708400" y="-79375"/>
            <a:ext cx="5435600" cy="70167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В тот страшный день земля рванула в небо.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От грохота застыла в жилах кровь.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Июнь цветастый сразу канул в небыль,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И смерть, вдруг, оттеснила жизнь, любовь.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  <a:latin typeface="Constantia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Надели гимнастёрки и шинели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Вчерашние мальчишки – цвет страны.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Девчонки на прощанье песни пели,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Желали выжить в грозный час войны.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  <a:latin typeface="Constantia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Война, как ком, катилась по дорогам,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Неся разруху, голод, смерть и боль.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Осталось их в живых совсем немного,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Принявших первый, самый страшный бой!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  <a:latin typeface="Constantia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В атаку шли за правду, за Отчизну,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За мир, за мать с отцом, за добрый дом.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Чтоб защитить от ужасов фашизма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Права на жизнь, что рушилась кругом.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  <a:latin typeface="Constantia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Сирень, гвоздики, нежные тюльпаны…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Начало лета, жизнь вокруг кипит.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Жива любовь, зарубцевались раны,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  <a:cs typeface="+mn-cs"/>
              </a:rPr>
              <a:t>Но этот день июня не забыт!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849630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Прямоугольник 3"/>
          <p:cNvSpPr>
            <a:spLocks noChangeArrowheads="1"/>
          </p:cNvSpPr>
          <p:nvPr/>
        </p:nvSpPr>
        <p:spPr bwMode="auto">
          <a:xfrm>
            <a:off x="1403350" y="188913"/>
            <a:ext cx="545465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У обелиска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Застыли ели в карауле,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Синь неба мирного ясна.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Идут года. В тревожном гуле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Осталась далеко война.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Но здесь, у граней обелиска,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В молчанье голову склонив,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Мы слышим грохот танков близко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И рвущий душу бомб разрыв.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Мы видим их - солдат России,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Что в тот далёкий грозный час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Своею жизнью заплатили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За счастье светлое для нас</a:t>
            </a:r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...</a:t>
            </a:r>
          </a:p>
        </p:txBody>
      </p:sp>
      <p:pic>
        <p:nvPicPr>
          <p:cNvPr id="2355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5200650"/>
            <a:ext cx="2241550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33375"/>
            <a:ext cx="8642350" cy="619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755650" y="1268413"/>
            <a:ext cx="7777163" cy="41560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cs typeface="+mn-cs"/>
              </a:rPr>
              <a:t>А. Белоус вспоминал: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Constantia" pitchFamily="18" charset="0"/>
                <a:cs typeface="+mn-cs"/>
              </a:rPr>
              <a:t>Завершив рабочий день, люди, не почитаясь с временем и усталостью, шли в больницы: мыли, скребли, переносили кровати, мебель. Закройщики пошивочных мастерских города раскроили 1 миллион метров белого материала. Получив разрезание, работницы и домохозяйки шили белье. Школьники пошли в </a:t>
            </a:r>
            <a:r>
              <a:rPr lang="ru-RU" sz="2400" b="1" dirty="0" err="1">
                <a:solidFill>
                  <a:srgbClr val="002060"/>
                </a:solidFill>
                <a:latin typeface="Constantia" pitchFamily="18" charset="0"/>
                <a:cs typeface="+mn-cs"/>
              </a:rPr>
              <a:t>тисо</a:t>
            </a:r>
            <a:r>
              <a:rPr lang="ru-RU" sz="2400" b="1" dirty="0">
                <a:solidFill>
                  <a:srgbClr val="002060"/>
                </a:solidFill>
                <a:latin typeface="Constantia" pitchFamily="18" charset="0"/>
                <a:cs typeface="+mn-cs"/>
              </a:rPr>
              <a:t>-самшитовую рощу и сконцентрировали с деревьев тонны мха для набивки матрацев</a:t>
            </a:r>
            <a:r>
              <a:rPr lang="ru-RU" b="1" dirty="0">
                <a:solidFill>
                  <a:srgbClr val="002060"/>
                </a:solidFill>
                <a:latin typeface="Constantia" pitchFamily="18" charset="0"/>
                <a:cs typeface="+mn-cs"/>
              </a:rPr>
              <a:t>…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849630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60350"/>
            <a:ext cx="84963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404813"/>
            <a:ext cx="3095625" cy="4000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9220" name="Прямоугольник 2"/>
          <p:cNvSpPr>
            <a:spLocks noChangeArrowheads="1"/>
          </p:cNvSpPr>
          <p:nvPr/>
        </p:nvSpPr>
        <p:spPr bwMode="auto">
          <a:xfrm>
            <a:off x="4221163" y="260350"/>
            <a:ext cx="4572000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800" b="1">
                <a:solidFill>
                  <a:srgbClr val="C0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Михаил Максимович Музыкин </a:t>
            </a:r>
            <a:r>
              <a:rPr lang="ru-RU" sz="2000" b="1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(1905—1992) — генерал-лейтенант Советской Армии, участник Великой Отечественной войны, Герой Советского Союза (1945).</a:t>
            </a:r>
          </a:p>
          <a:p>
            <a:r>
              <a:rPr lang="ru-RU" sz="2000" b="1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Указом Президиума Верховного Совета СССР от 6 апреля 1945 года за «мужество и героизм, проявленные в борьбе с немецко-фашистскими захватчиками» полковник Михаил Музыкин был удостоен высокого звания Героя Советского Союза с вручением ордена Ленина и медали «Золотая Звезда»</a:t>
            </a:r>
          </a:p>
          <a:p>
            <a:endParaRPr lang="ru-RU" sz="20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20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479425"/>
            <a:ext cx="2881312" cy="383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10244" name="Прямоугольник 1"/>
          <p:cNvSpPr>
            <a:spLocks noChangeArrowheads="1"/>
          </p:cNvSpPr>
          <p:nvPr/>
        </p:nvSpPr>
        <p:spPr bwMode="auto">
          <a:xfrm>
            <a:off x="3924300" y="479425"/>
            <a:ext cx="4824413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Arial Black" pitchFamily="34" charset="0"/>
              </a:rPr>
              <a:t>Ачмизов Айдамир Ахмедович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(23.03 1912 - 02.12.1942) Герой Советского Союза [1], заряжающий орудия 2-го гвардейского отдельного конного артиллерийского дивизиона 10-й гвардейской казачьей Кубанско-Слуцкой Краснознамённой орденов Суворова, Кутузова и Богдана Хмельницкого кавалерийской дивизии, 4-го гвардейского казачьего кавалерийского корпуса, Закавказский фронт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549275"/>
            <a:ext cx="2879725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2"/>
          <p:cNvSpPr>
            <a:spLocks noChangeArrowheads="1"/>
          </p:cNvSpPr>
          <p:nvPr/>
        </p:nvSpPr>
        <p:spPr bwMode="auto">
          <a:xfrm>
            <a:off x="3635375" y="561975"/>
            <a:ext cx="4932363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Arial Black" pitchFamily="34" charset="0"/>
              </a:rPr>
              <a:t>Николай Савельевич Есауленко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(1919—1997) — старший лейтенант Советской Армии, участник Великой Отечественной войны, Герой Советского Союза (1945).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Указом Президиума Верховного Совета СССР от 18 августа 1945 года за «образцовое выполнение боевых заданий командования на фронте борьбы с немецкими захватчиками и проявленные при этом отвагу и геройство» старший лейтенант Николай Есауленко был удостоен высокого звания Героя Советского Союза с вручением ордена Ленина и медали «Золотая Звезда» за номером 6910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4509</TotalTime>
  <Words>642</Words>
  <Application>Microsoft Office PowerPoint</Application>
  <PresentationFormat>Экран (4:3)</PresentationFormat>
  <Paragraphs>56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Aslan</cp:lastModifiedBy>
  <cp:revision>32</cp:revision>
  <dcterms:created xsi:type="dcterms:W3CDTF">2015-03-13T21:35:54Z</dcterms:created>
  <dcterms:modified xsi:type="dcterms:W3CDTF">2015-03-19T12:17:55Z</dcterms:modified>
</cp:coreProperties>
</file>